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хочу учиться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мотивировать ребенка к учебе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500034" y="1219200"/>
            <a:ext cx="8072494" cy="4937125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деятельности человека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20-30% зависят от интеллекта,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а на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70-80% - от мотивов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Деятельность без мотивов (без желания) либо не осуществляется, либо крайне неустойчива и непродуктивна.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000100" y="1500174"/>
            <a:ext cx="7229500" cy="4656151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«Быть готовым к школе –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значит уметь читать, писать и считать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Быть готовым к школе – значит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быть готовым всему этому  научиться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algn="r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Л.А.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Венгер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Почему отсутствует мотивация или 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ошибки  взрослых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Ошибочное мнение взрослых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о том, что большой объем знаний и умений у ребенка – залог успешной учебы. Родители учат свое чадо читать и писать, считать, заставляют заучивать длинные стихи, изучать иностранные языки, решать логические задачи. Забывают, что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интеллектуальная готовность не заменяет психологическую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куда входит 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учебная мотивация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Грубая ошибка семейного воспитания - </a:t>
            </a: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завышение требований к ребенку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без учета его возрастных особенностей и индивидуальных возможностей, упреки в лени, нежелании выполнять указания взрослых. В результате может образоваться заниженная самооценка, которая мешает ребенку правильно оценивать себя и строить взаимоотношения со сверстниками. Категорически неприемлемо как необоснованное захваливание, так и принижение достоинств учащегося, так как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отрицательно влияет на развитие учебной мотивации у младших школьников</a:t>
            </a:r>
          </a:p>
          <a:p>
            <a:pPr lvl="0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 семье, где </a:t>
            </a: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нет четкой организации жизни для маленького школьника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например, не соблюдается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РЕЖИМ ДНЯ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отсутствует физическая нагрузка, домашние обязанности у ребенка, занятия проводятся хаотично, мало прогулок на свежем воздухе, у школьника также не будет сформирована учебная мотивация. В школе такому ученику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трудно выполнять требования педагога, подчиняться школьным правилам, нормам поведения.</a:t>
            </a:r>
          </a:p>
          <a:p>
            <a:pPr lvl="0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Одним из недопустимых нарушений семейного воспитания психологи считают, </a:t>
            </a: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отсутствие единых требований к ребенку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со стороны всех взрослых в семье. Если требования одного противоречат требованиям другого, ребенок всегда найдет возможность уклониться от выполнения домашних заданий, притвориться больным, чтобы пропускать уроки, необоснованно жалуется на учителя и других учащихся. Такое поведение не дает полноценного развития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учебной мотивации.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785786" y="500042"/>
            <a:ext cx="7443814" cy="565628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Проецирование родителями своих несбывшихся надежд на ребенка.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Часто взрослые, не реализовавшие свои интересы в детстве, перекладывают их на своих детей, не считаясь с мнением ребенка. Например, хотят видеть в нем отличника, талантливого музыканта, лидера класса, и возлагают на него большие надежды. Сам же школьник имеет свои собственные интересы, отличные от родительских, поэтому неоправданные чаяния взрослых совсем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не мотивируют его на учебу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Акцент родителей не на том, чему ребенок научился, что нового узнал, а на том, какую оценку получил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приводит к тому, что у ребенка формируется не учебная мотивация, когда удовольствие ребенок получает оттого, что стал умнее, а , так называемая «отметочная», когда значение имеет только оценка.</a:t>
            </a:r>
          </a:p>
          <a:p>
            <a:pPr lvl="0"/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Неправильное поведение взрослых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по отношению к школьнику, например, сравнение его достижений с успехами других детей, высмеивание неудач в школе (например, плохой оценки  - «двоечник несчастный», трудностей в письме -  «пишешь, как курица лапой», медленного чтения – «уснешь, пока ты прочитаешь»), некорректные замечания в присутствии других ребят («вот другие ребята - молодцы, а ты ...»). </a:t>
            </a:r>
          </a:p>
          <a:p>
            <a:pPr lvl="0"/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Неблагополучные отношения в семье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разлад между близкими отрицательно влияет на эмоциональное состояние ребенка. Младший школьник, находящийся в постоянном напряжении, не может адекватно относиться к учебе, получать хорошие оценки, радоваться своим успехам. Родителям следует позаботиться о психологическом климате в семье, чтобы повлиять на повышение мотивации.</a:t>
            </a:r>
          </a:p>
          <a:p>
            <a:pPr lvl="0"/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1538" y="152400"/>
            <a:ext cx="7158062" cy="299084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исправить взрослые ошибки и мотивировать ребенка к учебе?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785786" y="2928934"/>
            <a:ext cx="7372376" cy="315595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Нужно разобраться в причинах низкого уровня мотивации - выбор лекарства зависит от диагноза.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571472" y="571480"/>
            <a:ext cx="8001056" cy="5584845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Причина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неумение учиться.</a:t>
            </a:r>
          </a:p>
          <a:p>
            <a:pPr algn="just"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Действия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взрослого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выявление слабых сторон. Поэтапная ликвидация слабых звеньев. Отмечать успехи. Показывать ученику его продвижение вперед.</a:t>
            </a:r>
          </a:p>
          <a:p>
            <a:pPr lvl="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Причина 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недостающие средства учения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(плохо развитые познавательные способности – память, внимание, запас знаний о мире, речь, мышление, развитая по возрасту мелкая моторика).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Действия взрослого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 использовать упражнения для развития памяти, внимания и других познавательных способностей, в большинстве своем они похожи на игру.</a:t>
            </a:r>
          </a:p>
          <a:p>
            <a:pPr lvl="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Причина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поведение родителей.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Ведь всем известно, что ребенок с малолетства начинает подражать родителям. К тому же очень важно отношение родителей к учебе. Если ребенок слышит от них фразы «а ну ее, эту школу», «мучиться скоро пойдешь» и т.п., то вряд ли он заинтересуется тем, что не нравится даже его родителям.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Действия взрослого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поменять отношение к школе и учению в целом.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57158" y="857232"/>
            <a:ext cx="8072494" cy="5299093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Причина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отсутствие познавательных ценностей в семье.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видел ли ребенок вас с книгой, или в моменты, когда вы изучаете что-то новое.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Действия взрослого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покажите ребенку пример вашей познавательной деятельности.</a:t>
            </a:r>
          </a:p>
          <a:p>
            <a:pPr lvl="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Причина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дефицит внимания со стороны взрослого.</a:t>
            </a:r>
          </a:p>
          <a:p>
            <a:pPr lvl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Действия взрослого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постарайтесь проанализировать, сколько времени вы проводите в совместной деятельности с ребенком: составьте ваш обычный распорядок дня, сколько раз вы упомянули в нем вашего ребенка, подумайте какие виды вашей деятельности можно заменить на общение с ребенком.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Другими причинами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можно назвать недостаток в новых ощущениях,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слишком большая опека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родителей,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слишком большая обеспеченность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ребенка всем необходимым раньше, чем он этого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захочет, отсутствие  домашних обязанностей у ребенка.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Такие дети растут апатичными, неинициативными, пассивными.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1420</TotalTime>
  <Words>109</Words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Начальная</vt:lpstr>
      <vt:lpstr>Я хочу учиться</vt:lpstr>
      <vt:lpstr>Слайд 2</vt:lpstr>
      <vt:lpstr>Слайд 3</vt:lpstr>
      <vt:lpstr>Почему отсутствует мотивация или   ошибки  взрослых</vt:lpstr>
      <vt:lpstr>Слайд 5</vt:lpstr>
      <vt:lpstr>         Как исправить взрослые ошибки и мотивировать ребенка к учебе? 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хочу учиться</dc:title>
  <cp:lastModifiedBy>Valued Acer Customer</cp:lastModifiedBy>
  <cp:revision>10</cp:revision>
  <dcterms:modified xsi:type="dcterms:W3CDTF">2020-12-08T08:03:42Z</dcterms:modified>
</cp:coreProperties>
</file>